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f2755e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f2755e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a8de394579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a8de394579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a8de394579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a8de394579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3850" y="457975"/>
            <a:ext cx="82311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Sing Hallelujah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Adapt. from Psalm 150 and Avinu Malkeinu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A. W. Binder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798900" y="466800"/>
            <a:ext cx="83451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sing hallelujah. O sing hallelujah.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praise be to you 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through the high arch of the heavens,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praise be by sun, moon, and stars.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By trumpet, harp, and lute,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with cymbals and strings and flute,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dancing, singing, and music we praise you.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hallelujah.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798900" y="466800"/>
            <a:ext cx="83451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sing hallelujah. O sing hallelujah.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father and mother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sov’reign of all mercies,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wish to be quit of all war.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By trumpet, harp, and lute,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with cymbals and strings and flute,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dancing, singing, and music we praise you.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hallelujah.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798900" y="466800"/>
            <a:ext cx="83451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sing hallelujah. O sing hallelujah.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father and mother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sov’reign of all mercies,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Inscribe us on pages of life.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By trumpet, harp, and lute,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with cymbals and strings and flute,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dancing, singing, and music we praise you.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hallelujah.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